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1FC01A-FBBB-4DB9-BD6B-EBC75BDB3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Bericht des </a:t>
            </a:r>
            <a:r>
              <a:rPr lang="de-DE" dirty="0" err="1"/>
              <a:t>Aussenreferates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45549C1-55A2-4C66-93F6-F4B1FCF73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Und warum die Opposition das gut finden sollte.</a:t>
            </a:r>
          </a:p>
        </p:txBody>
      </p:sp>
    </p:spTree>
    <p:extLst>
      <p:ext uri="{BB962C8B-B14F-4D97-AF65-F5344CB8AC3E}">
        <p14:creationId xmlns:p14="http://schemas.microsoft.com/office/powerpoint/2010/main" val="47869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3189-D0A6-4A33-AE26-9CDBD4E2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Ordnungsarchiv im UZAS angelegt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FEF4D27-8A38-4089-B157-7F38EB0AB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677" y="1469571"/>
            <a:ext cx="7551106" cy="4255184"/>
          </a:xfrm>
        </p:spPr>
      </p:pic>
    </p:spTree>
    <p:extLst>
      <p:ext uri="{BB962C8B-B14F-4D97-AF65-F5344CB8AC3E}">
        <p14:creationId xmlns:p14="http://schemas.microsoft.com/office/powerpoint/2010/main" val="404537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4709B3F-DD92-4D98-A60C-38BAA185B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677" y="2171700"/>
            <a:ext cx="3264841" cy="44304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7C48A76-F2F0-4989-A870-4932C420A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die Versionshistorien aussehen</a:t>
            </a:r>
            <a:br>
              <a:rPr lang="de-DE" dirty="0"/>
            </a:br>
            <a:r>
              <a:rPr lang="de-DE" dirty="0"/>
              <a:t>(beispielhaft)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6B37D728-0ABC-47DC-8061-53C7554F9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13518" y="2171700"/>
            <a:ext cx="6020640" cy="4334108"/>
          </a:xfrm>
        </p:spPr>
      </p:pic>
    </p:spTree>
    <p:extLst>
      <p:ext uri="{BB962C8B-B14F-4D97-AF65-F5344CB8AC3E}">
        <p14:creationId xmlns:p14="http://schemas.microsoft.com/office/powerpoint/2010/main" val="347974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77549-3CD2-463C-A11F-FEB5D12B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die farbcodierte Tabelle aussieht</a:t>
            </a:r>
            <a:br>
              <a:rPr lang="de-DE" dirty="0"/>
            </a:br>
            <a:r>
              <a:rPr lang="de-DE" dirty="0"/>
              <a:t>(Sehr schick)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089F29D-ED80-484F-BC6B-0640CAE42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527" y="2388750"/>
            <a:ext cx="5626238" cy="3581400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FD542AB-44B5-4CA6-9ED7-2631F7867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765" y="2388750"/>
            <a:ext cx="586323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0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C1E63-BC68-4AAA-92BB-C60C74685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Präambel-Vorlagen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4C478F8-1E0F-4D8A-9572-103187F8F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500" y="1611085"/>
            <a:ext cx="10711419" cy="4996543"/>
          </a:xfrm>
        </p:spPr>
      </p:pic>
    </p:spTree>
    <p:extLst>
      <p:ext uri="{BB962C8B-B14F-4D97-AF65-F5344CB8AC3E}">
        <p14:creationId xmlns:p14="http://schemas.microsoft.com/office/powerpoint/2010/main" val="147671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80A98-0948-4846-9055-50967EB1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Ukra!ne</a:t>
            </a:r>
            <a:r>
              <a:rPr lang="de-DE" dirty="0"/>
              <a:t> on Campus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4CAAE3A-0D2C-4A11-A1F2-583004D41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7373" y="488957"/>
            <a:ext cx="4695736" cy="5880085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405DE0A-237B-4C99-B1AB-8D55C6797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074" y="1428750"/>
            <a:ext cx="3969252" cy="49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2946E1-00D1-45D6-99FB-5BD4F5F7DB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Danke für eure Aufmerksamkeit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2FE1B0-C862-4229-8D6D-5AEDC09A4C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Ihr findet das </a:t>
            </a:r>
            <a:r>
              <a:rPr lang="de-DE"/>
              <a:t>ganz großartig.</a:t>
            </a:r>
          </a:p>
        </p:txBody>
      </p:sp>
    </p:spTree>
    <p:extLst>
      <p:ext uri="{BB962C8B-B14F-4D97-AF65-F5344CB8AC3E}">
        <p14:creationId xmlns:p14="http://schemas.microsoft.com/office/powerpoint/2010/main" val="3392704647"/>
      </p:ext>
    </p:extLst>
  </p:cSld>
  <p:clrMapOvr>
    <a:masterClrMapping/>
  </p:clrMapOvr>
</p:sld>
</file>

<file path=ppt/theme/theme1.xml><?xml version="1.0" encoding="utf-8"?>
<a:theme xmlns:a="http://schemas.openxmlformats.org/drawingml/2006/main" name="Zuschneide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TM10001105[[fn=Ernte]]</Template>
  <TotalTime>0</TotalTime>
  <Words>51</Words>
  <Application>Microsoft Office PowerPoint</Application>
  <PresentationFormat>Breitbild</PresentationFormat>
  <Paragraphs>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Franklin Gothic Book</vt:lpstr>
      <vt:lpstr>Zuschneiden</vt:lpstr>
      <vt:lpstr>Bericht des Aussenreferates</vt:lpstr>
      <vt:lpstr>Ordnungsarchiv im UZAS angelegt</vt:lpstr>
      <vt:lpstr>Wie die Versionshistorien aussehen (beispielhaft)</vt:lpstr>
      <vt:lpstr>Wie die farbcodierte Tabelle aussieht (Sehr schick)</vt:lpstr>
      <vt:lpstr>Neue Präambel-Vorlagen</vt:lpstr>
      <vt:lpstr>Ukra!ne on Campus</vt:lpstr>
      <vt:lpstr>Danke für eure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Bericht des Aussenreferates</dc:title>
  <dc:creator>Uni Göttingen, Außenreferat AStA</dc:creator>
  <cp:lastModifiedBy>Uni Göttingen, Außenreferat AStA</cp:lastModifiedBy>
  <cp:revision>4</cp:revision>
  <dcterms:created xsi:type="dcterms:W3CDTF">2022-07-27T13:18:12Z</dcterms:created>
  <dcterms:modified xsi:type="dcterms:W3CDTF">2022-07-27T16:09:59Z</dcterms:modified>
</cp:coreProperties>
</file>